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sldIdLst>
    <p:sldId id="256" r:id="rId4"/>
    <p:sldId id="257" r:id="rId5"/>
    <p:sldId id="258" r:id="rId6"/>
    <p:sldId id="259" r:id="rId7"/>
    <p:sldId id="260" r:id="rId8"/>
    <p:sldId id="262" r:id="rId9"/>
    <p:sldId id="264" r:id="rId10"/>
    <p:sldId id="265" r:id="rId11"/>
    <p:sldId id="266" r:id="rId12"/>
  </p:sldIdLst>
  <p:sldSz cx="10080625" cy="7559675"/>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546" y="66"/>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3"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4" name="33 Imagen"/>
          <p:cNvPicPr/>
          <p:nvPr/>
        </p:nvPicPr>
        <p:blipFill>
          <a:blip r:embed="rId2" cstate="print"/>
          <a:stretch/>
        </p:blipFill>
        <p:spPr>
          <a:xfrm>
            <a:off x="2292480" y="1768680"/>
            <a:ext cx="5494680" cy="4384080"/>
          </a:xfrm>
          <a:prstGeom prst="rect">
            <a:avLst/>
          </a:prstGeom>
          <a:ln>
            <a:noFill/>
          </a:ln>
        </p:spPr>
      </p:pic>
      <p:pic>
        <p:nvPicPr>
          <p:cNvPr id="35" name="34 Imagen"/>
          <p:cNvPicPr/>
          <p:nvPr/>
        </p:nvPicPr>
        <p:blipFill>
          <a:blip r:embed="rId2" cstate="print"/>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4"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49"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0"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4"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8"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1"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5"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6"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69"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0" name="69 Imagen"/>
          <p:cNvPicPr/>
          <p:nvPr/>
        </p:nvPicPr>
        <p:blipFill>
          <a:blip r:embed="rId2" cstate="print"/>
          <a:stretch/>
        </p:blipFill>
        <p:spPr>
          <a:xfrm>
            <a:off x="2292480" y="1768680"/>
            <a:ext cx="5494680" cy="4384080"/>
          </a:xfrm>
          <a:prstGeom prst="rect">
            <a:avLst/>
          </a:prstGeom>
          <a:ln>
            <a:noFill/>
          </a:ln>
        </p:spPr>
      </p:pic>
      <p:pic>
        <p:nvPicPr>
          <p:cNvPr id="71" name="70 Imagen"/>
          <p:cNvPicPr/>
          <p:nvPr/>
        </p:nvPicPr>
        <p:blipFill>
          <a:blip r:embed="rId2" cstate="print"/>
          <a:stretch/>
        </p:blipFill>
        <p:spPr>
          <a:xfrm>
            <a:off x="2292480" y="176868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16"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1"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22"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2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26"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0"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33"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7"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38"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41"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42" name="141 Imagen"/>
          <p:cNvPicPr/>
          <p:nvPr/>
        </p:nvPicPr>
        <p:blipFill>
          <a:blip r:embed="rId2" cstate="print"/>
          <a:stretch/>
        </p:blipFill>
        <p:spPr>
          <a:xfrm>
            <a:off x="2292480" y="1768680"/>
            <a:ext cx="5494680" cy="4384080"/>
          </a:xfrm>
          <a:prstGeom prst="rect">
            <a:avLst/>
          </a:prstGeom>
          <a:ln>
            <a:noFill/>
          </a:ln>
        </p:spPr>
      </p:pic>
      <p:pic>
        <p:nvPicPr>
          <p:cNvPr id="143" name="142 Imagen"/>
          <p:cNvPicPr/>
          <p:nvPr/>
        </p:nvPicPr>
        <p:blipFill>
          <a:blip r:embed="rId2" cstate="print"/>
          <a:stretch/>
        </p:blipFill>
        <p:spPr>
          <a:xfrm>
            <a:off x="2292480" y="1768680"/>
            <a:ext cx="5494680" cy="43840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4"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ca-ES" sz="4400" spc="-1">
                <a:latin typeface="Arial"/>
              </a:rPr>
              <a:t>Pulse para editar el formato del texto de título</a:t>
            </a:r>
            <a:endParaRPr/>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StarSymbol"/>
              <a:buChar char=""/>
            </a:pPr>
            <a:r>
              <a:rPr lang="ca-ES" sz="3200" spc="-1">
                <a:latin typeface="Arial"/>
              </a:rPr>
              <a:t>Pulse para editar el formato de esquema del texto</a:t>
            </a:r>
            <a:endParaRPr/>
          </a:p>
          <a:p>
            <a:pPr marL="864000" lvl="1" indent="-324000">
              <a:buClr>
                <a:srgbClr val="FFFFFF"/>
              </a:buClr>
              <a:buSzPct val="75000"/>
              <a:buFont typeface="StarSymbol"/>
              <a:buChar char=""/>
            </a:pPr>
            <a:r>
              <a:rPr lang="ca-ES" sz="2800" spc="-1">
                <a:latin typeface="Arial"/>
              </a:rPr>
              <a:t>Segundo nivel del esquema</a:t>
            </a:r>
            <a:endParaRPr/>
          </a:p>
          <a:p>
            <a:pPr marL="1296000" lvl="2" indent="-288000">
              <a:buClr>
                <a:srgbClr val="FFFFFF"/>
              </a:buClr>
              <a:buSzPct val="45000"/>
              <a:buFont typeface="StarSymbol"/>
              <a:buChar char=""/>
            </a:pPr>
            <a:r>
              <a:rPr lang="ca-ES" sz="2400" spc="-1">
                <a:latin typeface="Arial"/>
              </a:rPr>
              <a:t>Tercer nivel del esquema</a:t>
            </a:r>
            <a:endParaRPr/>
          </a:p>
          <a:p>
            <a:pPr marL="1728000" lvl="3" indent="-216000">
              <a:buClr>
                <a:srgbClr val="FFFFFF"/>
              </a:buClr>
              <a:buSzPct val="75000"/>
              <a:buFont typeface="StarSymbol"/>
              <a:buChar char=""/>
            </a:pPr>
            <a:r>
              <a:rPr lang="ca-ES" sz="2000" spc="-1">
                <a:latin typeface="Arial"/>
              </a:rPr>
              <a:t>Cuarto nivel del esquema</a:t>
            </a:r>
            <a:endParaRPr/>
          </a:p>
          <a:p>
            <a:pPr marL="2160000" lvl="4" indent="-216000">
              <a:buClr>
                <a:srgbClr val="FFFFFF"/>
              </a:buClr>
              <a:buSzPct val="45000"/>
              <a:buFont typeface="StarSymbol"/>
              <a:buChar char=""/>
            </a:pPr>
            <a:r>
              <a:rPr lang="ca-ES" sz="2000" spc="-1">
                <a:latin typeface="Arial"/>
              </a:rPr>
              <a:t>Quinto nivel del esquema</a:t>
            </a:r>
            <a:endParaRPr/>
          </a:p>
          <a:p>
            <a:pPr marL="2592000" lvl="5" indent="-216000">
              <a:buClr>
                <a:srgbClr val="FFFFFF"/>
              </a:buClr>
              <a:buSzPct val="45000"/>
              <a:buFont typeface="StarSymbol"/>
              <a:buChar char=""/>
            </a:pPr>
            <a:r>
              <a:rPr lang="ca-ES" sz="2000" spc="-1">
                <a:latin typeface="Arial"/>
              </a:rPr>
              <a:t>Sexto nivel del esquema</a:t>
            </a:r>
            <a:endParaRPr/>
          </a:p>
          <a:p>
            <a:pPr marL="3024000" lvl="6" indent="-216000">
              <a:buClr>
                <a:srgbClr val="FFFFFF"/>
              </a:buClr>
              <a:buSzPct val="45000"/>
              <a:buFont typeface="StarSymbol"/>
              <a:buChar char=""/>
            </a:pPr>
            <a:r>
              <a:rPr lang="ca-ES" sz="2000" spc="-1">
                <a:latin typeface="Arial"/>
              </a:rPr>
              <a:t>Séptimo nivel del esquema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ca-ES" sz="4400" spc="-1">
                <a:latin typeface="Arial"/>
              </a:rPr>
              <a:t>Pulse para editar el formato del texto de título</a:t>
            </a:r>
            <a:endParaRPr/>
          </a:p>
        </p:txBody>
      </p:sp>
      <p:sp>
        <p:nvSpPr>
          <p:cNvPr id="37"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StarSymbol"/>
              <a:buChar char=""/>
            </a:pPr>
            <a:r>
              <a:rPr lang="ca-ES" sz="3200" spc="-1">
                <a:latin typeface="Arial"/>
              </a:rPr>
              <a:t>Pulse para editar el formato de esquema del texto</a:t>
            </a:r>
            <a:endParaRPr/>
          </a:p>
          <a:p>
            <a:pPr marL="864000" lvl="1" indent="-324000">
              <a:buClr>
                <a:srgbClr val="FFFFFF"/>
              </a:buClr>
              <a:buSzPct val="75000"/>
              <a:buFont typeface="StarSymbol"/>
              <a:buChar char=""/>
            </a:pPr>
            <a:r>
              <a:rPr lang="ca-ES" sz="2800" spc="-1">
                <a:latin typeface="Arial"/>
              </a:rPr>
              <a:t>Segundo nivel del esquema</a:t>
            </a:r>
            <a:endParaRPr/>
          </a:p>
          <a:p>
            <a:pPr marL="1296000" lvl="2" indent="-288000">
              <a:buClr>
                <a:srgbClr val="FFFFFF"/>
              </a:buClr>
              <a:buSzPct val="45000"/>
              <a:buFont typeface="StarSymbol"/>
              <a:buChar char=""/>
            </a:pPr>
            <a:r>
              <a:rPr lang="ca-ES" sz="2400" spc="-1">
                <a:latin typeface="Arial"/>
              </a:rPr>
              <a:t>Tercer nivel del esquema</a:t>
            </a:r>
            <a:endParaRPr/>
          </a:p>
          <a:p>
            <a:pPr marL="1728000" lvl="3" indent="-216000">
              <a:buClr>
                <a:srgbClr val="FFFFFF"/>
              </a:buClr>
              <a:buSzPct val="75000"/>
              <a:buFont typeface="StarSymbol"/>
              <a:buChar char=""/>
            </a:pPr>
            <a:r>
              <a:rPr lang="ca-ES" sz="2000" spc="-1">
                <a:latin typeface="Arial"/>
              </a:rPr>
              <a:t>Cuarto nivel del esquema</a:t>
            </a:r>
            <a:endParaRPr/>
          </a:p>
          <a:p>
            <a:pPr marL="2160000" lvl="4" indent="-216000">
              <a:buClr>
                <a:srgbClr val="FFFFFF"/>
              </a:buClr>
              <a:buSzPct val="45000"/>
              <a:buFont typeface="StarSymbol"/>
              <a:buChar char=""/>
            </a:pPr>
            <a:r>
              <a:rPr lang="ca-ES" sz="2000" spc="-1">
                <a:latin typeface="Arial"/>
              </a:rPr>
              <a:t>Quinto nivel del esquema</a:t>
            </a:r>
            <a:endParaRPr/>
          </a:p>
          <a:p>
            <a:pPr marL="2592000" lvl="5" indent="-216000">
              <a:buClr>
                <a:srgbClr val="FFFFFF"/>
              </a:buClr>
              <a:buSzPct val="45000"/>
              <a:buFont typeface="StarSymbol"/>
              <a:buChar char=""/>
            </a:pPr>
            <a:r>
              <a:rPr lang="ca-ES" sz="2000" spc="-1">
                <a:latin typeface="Arial"/>
              </a:rPr>
              <a:t>Sexto nivel del esquema</a:t>
            </a:r>
            <a:endParaRPr/>
          </a:p>
          <a:p>
            <a:pPr marL="3024000" lvl="6" indent="-216000">
              <a:buClr>
                <a:srgbClr val="FFFFFF"/>
              </a:buClr>
              <a:buSzPct val="45000"/>
              <a:buFont typeface="StarSymbol"/>
              <a:buChar char=""/>
            </a:pPr>
            <a:r>
              <a:rPr lang="ca-ES" sz="2000" spc="-1">
                <a:latin typeface="Arial"/>
              </a:rPr>
              <a:t>Séptimo nivel del esquema</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ca-ES" sz="4400" spc="-1">
                <a:latin typeface="Arial"/>
              </a:rPr>
              <a:t>Pulse para editar el formato del texto de título</a:t>
            </a:r>
            <a:endParaRPr/>
          </a:p>
        </p:txBody>
      </p:sp>
      <p:sp>
        <p:nvSpPr>
          <p:cNvPr id="109"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StarSymbol"/>
              <a:buChar char=""/>
            </a:pPr>
            <a:r>
              <a:rPr lang="ca-ES" sz="3200" spc="-1">
                <a:latin typeface="Arial"/>
              </a:rPr>
              <a:t>Pulse para editar el formato de esquema del texto</a:t>
            </a:r>
            <a:endParaRPr/>
          </a:p>
          <a:p>
            <a:pPr marL="864000" lvl="1" indent="-324000">
              <a:buClr>
                <a:srgbClr val="FFFFFF"/>
              </a:buClr>
              <a:buSzPct val="75000"/>
              <a:buFont typeface="StarSymbol"/>
              <a:buChar char=""/>
            </a:pPr>
            <a:r>
              <a:rPr lang="ca-ES" sz="2800" spc="-1">
                <a:latin typeface="Arial"/>
              </a:rPr>
              <a:t>Segundo nivel del esquema</a:t>
            </a:r>
            <a:endParaRPr/>
          </a:p>
          <a:p>
            <a:pPr marL="1296000" lvl="2" indent="-288000">
              <a:buClr>
                <a:srgbClr val="FFFFFF"/>
              </a:buClr>
              <a:buSzPct val="45000"/>
              <a:buFont typeface="StarSymbol"/>
              <a:buChar char=""/>
            </a:pPr>
            <a:r>
              <a:rPr lang="ca-ES" sz="2400" spc="-1">
                <a:latin typeface="Arial"/>
              </a:rPr>
              <a:t>Tercer nivel del esquema</a:t>
            </a:r>
            <a:endParaRPr/>
          </a:p>
          <a:p>
            <a:pPr marL="1728000" lvl="3" indent="-216000">
              <a:buClr>
                <a:srgbClr val="FFFFFF"/>
              </a:buClr>
              <a:buSzPct val="75000"/>
              <a:buFont typeface="StarSymbol"/>
              <a:buChar char=""/>
            </a:pPr>
            <a:r>
              <a:rPr lang="ca-ES" sz="2000" spc="-1">
                <a:latin typeface="Arial"/>
              </a:rPr>
              <a:t>Cuarto nivel del esquema</a:t>
            </a:r>
            <a:endParaRPr/>
          </a:p>
          <a:p>
            <a:pPr marL="2160000" lvl="4" indent="-216000">
              <a:buClr>
                <a:srgbClr val="FFFFFF"/>
              </a:buClr>
              <a:buSzPct val="45000"/>
              <a:buFont typeface="StarSymbol"/>
              <a:buChar char=""/>
            </a:pPr>
            <a:r>
              <a:rPr lang="ca-ES" sz="2000" spc="-1">
                <a:latin typeface="Arial"/>
              </a:rPr>
              <a:t>Quinto nivel del esquema</a:t>
            </a:r>
            <a:endParaRPr/>
          </a:p>
          <a:p>
            <a:pPr marL="2592000" lvl="5" indent="-216000">
              <a:buClr>
                <a:srgbClr val="FFFFFF"/>
              </a:buClr>
              <a:buSzPct val="45000"/>
              <a:buFont typeface="StarSymbol"/>
              <a:buChar char=""/>
            </a:pPr>
            <a:r>
              <a:rPr lang="ca-ES" sz="2000" spc="-1">
                <a:latin typeface="Arial"/>
              </a:rPr>
              <a:t>Sexto nivel del esquema</a:t>
            </a:r>
            <a:endParaRPr/>
          </a:p>
          <a:p>
            <a:pPr marL="3024000" lvl="6" indent="-216000">
              <a:buClr>
                <a:srgbClr val="FFFFFF"/>
              </a:buClr>
              <a:buSzPct val="45000"/>
              <a:buFont typeface="StarSymbol"/>
              <a:buChar char=""/>
            </a:pPr>
            <a:r>
              <a:rPr lang="ca-ES" sz="2000" spc="-1">
                <a:latin typeface="Arial"/>
              </a:rPr>
              <a:t>Séptimo nivel del esquema</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a.wikipedia.org/wiki/Jordi_Alba_i_Ramo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ca.wikipedia.org/wiki/Laia_Sanz_i_Pla-Giribert" TargetMode="External"/><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Laura_R%C3%A0fol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ca.wikipedia.org/wiki/Josep_Guardiola_i_Sala" TargetMode="External"/><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146"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trike="noStrike" spc="-1" dirty="0" smtClean="0">
                <a:solidFill>
                  <a:srgbClr val="000000"/>
                </a:solidFill>
                <a:uFill>
                  <a:solidFill>
                    <a:srgbClr val="FFFFFF"/>
                  </a:solidFill>
                </a:uFill>
                <a:latin typeface="Arial"/>
                <a:ea typeface="DejaVu Sans"/>
              </a:rPr>
              <a:t>JORDI ALBA</a:t>
            </a:r>
            <a:endParaRPr dirty="0"/>
          </a:p>
        </p:txBody>
      </p:sp>
      <p:pic>
        <p:nvPicPr>
          <p:cNvPr id="147" name="146 Imagen"/>
          <p:cNvPicPr/>
          <p:nvPr/>
        </p:nvPicPr>
        <p:blipFill>
          <a:blip r:embed="rId2" cstate="print"/>
          <a:stretch/>
        </p:blipFill>
        <p:spPr>
          <a:xfrm>
            <a:off x="6407640" y="431640"/>
            <a:ext cx="2984760" cy="1027800"/>
          </a:xfrm>
          <a:prstGeom prst="rect">
            <a:avLst/>
          </a:prstGeom>
          <a:ln>
            <a:noFill/>
          </a:ln>
        </p:spPr>
      </p:pic>
      <p:sp>
        <p:nvSpPr>
          <p:cNvPr id="148"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49"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50" name="CustomShape 6"/>
          <p:cNvSpPr/>
          <p:nvPr/>
        </p:nvSpPr>
        <p:spPr>
          <a:xfrm>
            <a:off x="504000" y="1728000"/>
            <a:ext cx="9069120" cy="520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ca-ES" sz="1600" b="1" i="1" strike="noStrike" spc="-1" dirty="0">
                <a:solidFill>
                  <a:srgbClr val="000000"/>
                </a:solidFill>
                <a:uFill>
                  <a:solidFill>
                    <a:srgbClr val="FFFFFF"/>
                  </a:solidFill>
                </a:uFill>
                <a:latin typeface="Arial"/>
                <a:ea typeface="Times New Roman"/>
              </a:rPr>
              <a:t>BIOGRAFIA I PALMARÈS:</a:t>
            </a:r>
            <a:endParaRPr dirty="0"/>
          </a:p>
          <a:p>
            <a:pPr algn="just">
              <a:lnSpc>
                <a:spcPct val="115000"/>
              </a:lnSpc>
            </a:pPr>
            <a:endParaRPr dirty="0"/>
          </a:p>
          <a:p>
            <a:pPr algn="just"/>
            <a:r>
              <a:rPr lang="ca-ES" sz="1600" dirty="0" smtClean="0"/>
              <a:t>Jordi Alba Ramos va néixer a l'Hospitalet de Llobregat el 21 de març de 1989. Procedent del València CF, torna al FC Barcelona en la seva segona etapa com a jugador blaugrana. En la primera etapa, va estar durant més de set anys a les categories inferiors del Barça, equip al qual va entrar en edat aleví, amb tot just 10 anys. Des d'aquell moment va jugar a l'Aleví B i A, Infantil B i A i dos anys al Cadet B, equips on va coincidir, entre d'altres, amb </a:t>
            </a:r>
            <a:r>
              <a:rPr lang="ca-ES" sz="1600" dirty="0" err="1" smtClean="0"/>
              <a:t>Bojan</a:t>
            </a:r>
            <a:r>
              <a:rPr lang="ca-ES" sz="1600" dirty="0" smtClean="0"/>
              <a:t> </a:t>
            </a:r>
            <a:r>
              <a:rPr lang="ca-ES" sz="1600" dirty="0" err="1" smtClean="0"/>
              <a:t>Krkic</a:t>
            </a:r>
            <a:r>
              <a:rPr lang="ca-ES" sz="1600" dirty="0" smtClean="0"/>
              <a:t>, Fran Mérida i Dos Santos.</a:t>
            </a:r>
          </a:p>
          <a:p>
            <a:pPr algn="just"/>
            <a:r>
              <a:rPr lang="ca-ES" sz="1600" dirty="0" smtClean="0"/>
              <a:t>Després de formar a les categories inferiors del FC Barcelona durant 7 anys, va ser descartat en edat cadet a conseqüència de la seua escassa estatura i va recalar a les files de la UE Cornellà.</a:t>
            </a:r>
          </a:p>
          <a:p>
            <a:pPr algn="just"/>
            <a:r>
              <a:rPr lang="ca-ES" sz="1600" dirty="0" smtClean="0"/>
              <a:t>En finalitzar aquella temporada, l'any 2005, va ser el moment en què va marxar del Barça per jugar a la UE Cornellà, on estaria durant dues temporades. Dos anys més tard, el València CF va buscar pagant una clàusula de 6.000 €. En només un any en terres valencianes, Jordi Alba va arribar al Juvenil A i d'aquí al València CF Mestalla, on va esdevenir la peça clau de l'ascens d'aquest a la Segona Divisió B. En aquesta etapa, fins i tot, va arribar a ser convocat amb la selecció espanyola sub-19, la seva primera vegada.</a:t>
            </a:r>
          </a:p>
          <a:p>
            <a:pPr algn="just"/>
            <a:r>
              <a:rPr lang="ca-ES" sz="1600" dirty="0" smtClean="0"/>
              <a:t>Jordi Alba es converteix en nou jugador del Barça el 5 de juliol de 2012, després que el FC Barcelona i el València arriben a un acord per al seu traspàs. El de l'Hospitalet, que torna a </a:t>
            </a:r>
            <a:r>
              <a:rPr lang="ca-ES" sz="1600" dirty="0" err="1" smtClean="0"/>
              <a:t>Can</a:t>
            </a:r>
            <a:r>
              <a:rPr lang="ca-ES" sz="1600" dirty="0" smtClean="0"/>
              <a:t> Barça amb 23 anys, va ser el primer fitxatge de la temporada 2012/13</a:t>
            </a:r>
            <a:r>
              <a:rPr lang="ca-ES" sz="1600" dirty="0"/>
              <a:t>.</a:t>
            </a:r>
            <a:endParaRPr lang="ca-ES" sz="1600" dirty="0" smtClean="0"/>
          </a:p>
          <a:p>
            <a:pPr algn="just"/>
            <a:endParaRPr lang="ca-ES" sz="1600" dirty="0" smtClean="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152"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153"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trike="noStrike" spc="-1" dirty="0" smtClean="0">
                <a:solidFill>
                  <a:srgbClr val="000000"/>
                </a:solidFill>
                <a:uFill>
                  <a:solidFill>
                    <a:srgbClr val="FFFFFF"/>
                  </a:solidFill>
                </a:uFill>
                <a:latin typeface="Arial"/>
                <a:ea typeface="DejaVu Sans"/>
              </a:rPr>
              <a:t>JORDI ALBA</a:t>
            </a:r>
            <a:endParaRPr dirty="0"/>
          </a:p>
        </p:txBody>
      </p:sp>
      <p:pic>
        <p:nvPicPr>
          <p:cNvPr id="154" name="153 Imagen"/>
          <p:cNvPicPr/>
          <p:nvPr/>
        </p:nvPicPr>
        <p:blipFill>
          <a:blip r:embed="rId2" cstate="print"/>
          <a:stretch/>
        </p:blipFill>
        <p:spPr>
          <a:xfrm>
            <a:off x="6407640" y="431640"/>
            <a:ext cx="2984760" cy="1027800"/>
          </a:xfrm>
          <a:prstGeom prst="rect">
            <a:avLst/>
          </a:prstGeom>
          <a:ln>
            <a:noFill/>
          </a:ln>
        </p:spPr>
      </p:pic>
      <p:sp>
        <p:nvSpPr>
          <p:cNvPr id="155"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56"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57" name="CustomShape 6"/>
          <p:cNvSpPr/>
          <p:nvPr/>
        </p:nvSpPr>
        <p:spPr>
          <a:xfrm>
            <a:off x="504000" y="1439640"/>
            <a:ext cx="9069120" cy="54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lang="es-ES" sz="1600" dirty="0" smtClean="0"/>
          </a:p>
          <a:p>
            <a:r>
              <a:rPr lang="ca-ES" sz="1600" b="1" dirty="0" smtClean="0"/>
              <a:t>FC Barcelona</a:t>
            </a:r>
          </a:p>
          <a:p>
            <a:r>
              <a:rPr lang="ca-ES" sz="1600" dirty="0" smtClean="0"/>
              <a:t>1 Campionat del Món de Clubs de futbol (2015).</a:t>
            </a:r>
          </a:p>
          <a:p>
            <a:r>
              <a:rPr lang="ca-ES" sz="1600" dirty="0" smtClean="0"/>
              <a:t>1 Lliga de Campions (2014-15).</a:t>
            </a:r>
          </a:p>
          <a:p>
            <a:r>
              <a:rPr lang="ca-ES" sz="1600" dirty="0" smtClean="0"/>
              <a:t>1 </a:t>
            </a:r>
            <a:r>
              <a:rPr lang="ca-ES" sz="1600" dirty="0" err="1" smtClean="0"/>
              <a:t>Supercopa</a:t>
            </a:r>
            <a:r>
              <a:rPr lang="ca-ES" sz="1600" dirty="0" smtClean="0"/>
              <a:t> d'Europa</a:t>
            </a:r>
            <a:r>
              <a:rPr lang="ca-ES" sz="1600" dirty="0"/>
              <a:t> </a:t>
            </a:r>
            <a:r>
              <a:rPr lang="ca-ES" sz="1600" dirty="0" smtClean="0"/>
              <a:t>(2015).</a:t>
            </a:r>
          </a:p>
          <a:p>
            <a:r>
              <a:rPr lang="ca-ES" sz="1600" dirty="0" smtClean="0"/>
              <a:t>3 Lligues espanyoles</a:t>
            </a:r>
            <a:r>
              <a:rPr lang="ca-ES" sz="1600" dirty="0"/>
              <a:t> </a:t>
            </a:r>
            <a:r>
              <a:rPr lang="ca-ES" sz="1600" dirty="0" smtClean="0"/>
              <a:t>(2012-13</a:t>
            </a:r>
            <a:r>
              <a:rPr lang="ca-ES" sz="1600" dirty="0"/>
              <a:t>,</a:t>
            </a:r>
            <a:r>
              <a:rPr lang="ca-ES" sz="1600" dirty="0" smtClean="0"/>
              <a:t> 2014-15 i 2015-16)</a:t>
            </a:r>
          </a:p>
          <a:p>
            <a:r>
              <a:rPr lang="ca-ES" sz="1600" dirty="0" smtClean="0"/>
              <a:t>3 Copes del Rei (2014-15</a:t>
            </a:r>
            <a:r>
              <a:rPr lang="ca-ES" sz="1600" dirty="0"/>
              <a:t>,</a:t>
            </a:r>
            <a:r>
              <a:rPr lang="ca-ES" sz="1600" dirty="0" smtClean="0"/>
              <a:t> 2015-16 i 2016-17)</a:t>
            </a:r>
          </a:p>
          <a:p>
            <a:r>
              <a:rPr lang="ca-ES" sz="1600" dirty="0" smtClean="0"/>
              <a:t>2 </a:t>
            </a:r>
            <a:r>
              <a:rPr lang="ca-ES" sz="1600" dirty="0" err="1" smtClean="0"/>
              <a:t>Supercopes</a:t>
            </a:r>
            <a:r>
              <a:rPr lang="ca-ES" sz="1600" dirty="0" smtClean="0"/>
              <a:t> d'Espanya (2013</a:t>
            </a:r>
            <a:r>
              <a:rPr lang="ca-ES" sz="1600" dirty="0"/>
              <a:t>,</a:t>
            </a:r>
            <a:r>
              <a:rPr lang="ca-ES" sz="1600" dirty="0" smtClean="0"/>
              <a:t> 2016)</a:t>
            </a:r>
          </a:p>
          <a:p>
            <a:endParaRPr lang="ca-ES" sz="1600" b="1" dirty="0" smtClean="0"/>
          </a:p>
          <a:p>
            <a:r>
              <a:rPr lang="ca-ES" sz="1600" b="1" dirty="0" smtClean="0"/>
              <a:t>Selecció espanyola</a:t>
            </a:r>
          </a:p>
          <a:p>
            <a:r>
              <a:rPr lang="ca-ES" sz="1600" dirty="0" smtClean="0"/>
              <a:t>1 </a:t>
            </a:r>
            <a:r>
              <a:rPr lang="ca-ES" sz="1600" dirty="0" err="1" smtClean="0"/>
              <a:t>Eurocopa</a:t>
            </a:r>
            <a:r>
              <a:rPr lang="ca-ES" sz="1600" dirty="0"/>
              <a:t> </a:t>
            </a:r>
            <a:r>
              <a:rPr lang="ca-ES" sz="1600" dirty="0" smtClean="0"/>
              <a:t>2012</a:t>
            </a:r>
          </a:p>
          <a:p>
            <a:r>
              <a:rPr lang="ca-ES" sz="1600" dirty="0" smtClean="0"/>
              <a:t>Equip Ideal de </a:t>
            </a:r>
            <a:r>
              <a:rPr lang="ca-ES" sz="1600" dirty="0" err="1" smtClean="0"/>
              <a:t>l'Eurocopa</a:t>
            </a:r>
            <a:r>
              <a:rPr lang="ca-ES" sz="1600" dirty="0" smtClean="0"/>
              <a:t> 2012</a:t>
            </a:r>
          </a:p>
          <a:p>
            <a:pPr algn="just">
              <a:lnSpc>
                <a:spcPct val="115000"/>
              </a:lnSpc>
            </a:pPr>
            <a:endParaRPr dirty="0"/>
          </a:p>
          <a:p>
            <a:pPr algn="just">
              <a:lnSpc>
                <a:spcPct val="115000"/>
              </a:lnSpc>
            </a:pPr>
            <a:endParaRPr lang="ca-ES" sz="1600" strike="noStrike" spc="-1" dirty="0" smtClean="0">
              <a:solidFill>
                <a:srgbClr val="000000"/>
              </a:solidFill>
              <a:uFill>
                <a:solidFill>
                  <a:srgbClr val="FFFFFF"/>
                </a:solidFill>
              </a:uFill>
              <a:latin typeface="Arial"/>
              <a:ea typeface="Times New Roman"/>
            </a:endParaRPr>
          </a:p>
          <a:p>
            <a:pPr algn="just">
              <a:lnSpc>
                <a:spcPct val="115000"/>
              </a:lnSpc>
            </a:pPr>
            <a:endParaRPr lang="ca-ES" sz="1600" spc="-1" dirty="0">
              <a:solidFill>
                <a:srgbClr val="000000"/>
              </a:solidFill>
              <a:uFill>
                <a:solidFill>
                  <a:srgbClr val="FFFFFF"/>
                </a:solidFill>
              </a:uFill>
              <a:latin typeface="Arial"/>
              <a:ea typeface="Times New Roman"/>
            </a:endParaRPr>
          </a:p>
          <a:p>
            <a:pPr algn="just">
              <a:lnSpc>
                <a:spcPct val="115000"/>
              </a:lnSpc>
            </a:pPr>
            <a:r>
              <a:rPr lang="ca-ES" sz="1600" strike="noStrike" spc="-1" dirty="0" smtClean="0">
                <a:solidFill>
                  <a:srgbClr val="000000"/>
                </a:solidFill>
                <a:uFill>
                  <a:solidFill>
                    <a:srgbClr val="FFFFFF"/>
                  </a:solidFill>
                </a:uFill>
                <a:latin typeface="Arial"/>
                <a:ea typeface="Times New Roman"/>
              </a:rPr>
              <a:t>Per </a:t>
            </a:r>
            <a:r>
              <a:rPr lang="ca-ES" sz="1600" strike="noStrike" spc="-1" dirty="0">
                <a:solidFill>
                  <a:srgbClr val="000000"/>
                </a:solidFill>
                <a:uFill>
                  <a:solidFill>
                    <a:srgbClr val="FFFFFF"/>
                  </a:solidFill>
                </a:uFill>
                <a:latin typeface="Arial"/>
                <a:ea typeface="Times New Roman"/>
              </a:rPr>
              <a:t>a més </a:t>
            </a:r>
            <a:r>
              <a:rPr lang="ca-ES" sz="1600" spc="-1" dirty="0">
                <a:solidFill>
                  <a:srgbClr val="000000"/>
                </a:solidFill>
                <a:uFill>
                  <a:solidFill>
                    <a:srgbClr val="FFFFFF"/>
                  </a:solidFill>
                </a:uFill>
                <a:ea typeface="Times New Roman"/>
              </a:rPr>
              <a:t>informació</a:t>
            </a:r>
            <a:r>
              <a:rPr lang="ca-ES" sz="1600" spc="-1" dirty="0" smtClean="0">
                <a:solidFill>
                  <a:srgbClr val="000000"/>
                </a:solidFill>
                <a:uFill>
                  <a:solidFill>
                    <a:srgbClr val="FFFFFF"/>
                  </a:solidFill>
                </a:uFill>
                <a:ea typeface="Times New Roman"/>
              </a:rPr>
              <a:t>: </a:t>
            </a:r>
            <a:r>
              <a:rPr lang="ca-ES" sz="1600" spc="-1" dirty="0" smtClean="0">
                <a:solidFill>
                  <a:srgbClr val="000000"/>
                </a:solidFill>
                <a:uFill>
                  <a:solidFill>
                    <a:srgbClr val="FFFFFF"/>
                  </a:solidFill>
                </a:uFill>
                <a:ea typeface="Times New Roman"/>
                <a:hlinkClick r:id="rId3"/>
              </a:rPr>
              <a:t>https</a:t>
            </a:r>
            <a:r>
              <a:rPr lang="ca-ES" sz="1600" spc="-1" dirty="0">
                <a:solidFill>
                  <a:srgbClr val="000000"/>
                </a:solidFill>
                <a:uFill>
                  <a:solidFill>
                    <a:srgbClr val="FFFFFF"/>
                  </a:solidFill>
                </a:uFill>
                <a:ea typeface="Times New Roman"/>
                <a:hlinkClick r:id="rId3"/>
              </a:rPr>
              <a:t>://</a:t>
            </a:r>
            <a:r>
              <a:rPr lang="ca-ES" sz="1600" spc="-1" dirty="0" smtClean="0">
                <a:solidFill>
                  <a:srgbClr val="000000"/>
                </a:solidFill>
                <a:uFill>
                  <a:solidFill>
                    <a:srgbClr val="FFFFFF"/>
                  </a:solidFill>
                </a:uFill>
                <a:ea typeface="Times New Roman"/>
                <a:hlinkClick r:id="rId3"/>
              </a:rPr>
              <a:t>ca.wikipedia.org/wiki/Jordi_Alba_i_Ramos</a:t>
            </a:r>
            <a:endParaRPr lang="ca-ES" sz="1600" spc="-1" dirty="0" smtClean="0">
              <a:solidFill>
                <a:srgbClr val="000000"/>
              </a:solidFill>
              <a:uFill>
                <a:solidFill>
                  <a:srgbClr val="FFFFFF"/>
                </a:solidFill>
              </a:uFill>
              <a:ea typeface="Times New Roman"/>
            </a:endParaRPr>
          </a:p>
          <a:p>
            <a:pPr algn="just">
              <a:lnSpc>
                <a:spcPct val="115000"/>
              </a:lnSpc>
            </a:pPr>
            <a:endParaRPr dirty="0"/>
          </a:p>
          <a:p>
            <a:pPr algn="just">
              <a:lnSpc>
                <a:spcPct val="115000"/>
              </a:lnSpc>
            </a:pPr>
            <a:endParaRPr dirty="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503640" y="300960"/>
            <a:ext cx="906912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600" strike="noStrike" spc="-1">
                <a:solidFill>
                  <a:srgbClr val="000000"/>
                </a:solidFill>
                <a:uFill>
                  <a:solidFill>
                    <a:srgbClr val="FFFFFF"/>
                  </a:solidFill>
                </a:uFill>
                <a:latin typeface="Arial"/>
                <a:ea typeface="DejaVu Sans"/>
              </a:rPr>
              <a:t>Millors moments en imatges...</a:t>
            </a:r>
            <a:endParaRPr/>
          </a:p>
        </p:txBody>
      </p:sp>
      <p:pic>
        <p:nvPicPr>
          <p:cNvPr id="8" name="7 Imagen" descr="Jordi Alba.jpg"/>
          <p:cNvPicPr>
            <a:picLocks noChangeAspect="1"/>
          </p:cNvPicPr>
          <p:nvPr/>
        </p:nvPicPr>
        <p:blipFill>
          <a:blip r:embed="rId2" cstate="print"/>
          <a:stretch>
            <a:fillRect/>
          </a:stretch>
        </p:blipFill>
        <p:spPr>
          <a:xfrm>
            <a:off x="5040312" y="251445"/>
            <a:ext cx="4784284" cy="2691160"/>
          </a:xfrm>
          <a:prstGeom prst="rect">
            <a:avLst/>
          </a:prstGeom>
        </p:spPr>
      </p:pic>
      <p:pic>
        <p:nvPicPr>
          <p:cNvPr id="10242" name="Picture 2" descr="Resultat d'imatges de JORDI ALBA"/>
          <p:cNvPicPr>
            <a:picLocks noChangeAspect="1" noChangeArrowheads="1"/>
          </p:cNvPicPr>
          <p:nvPr/>
        </p:nvPicPr>
        <p:blipFill>
          <a:blip r:embed="rId3" cstate="print"/>
          <a:srcRect/>
          <a:stretch>
            <a:fillRect/>
          </a:stretch>
        </p:blipFill>
        <p:spPr bwMode="auto">
          <a:xfrm>
            <a:off x="503808" y="1259557"/>
            <a:ext cx="2741100" cy="3059832"/>
          </a:xfrm>
          <a:prstGeom prst="rect">
            <a:avLst/>
          </a:prstGeom>
          <a:noFill/>
        </p:spPr>
      </p:pic>
      <p:pic>
        <p:nvPicPr>
          <p:cNvPr id="10244" name="Picture 4" descr="Imatge relacionada"/>
          <p:cNvPicPr>
            <a:picLocks noChangeAspect="1" noChangeArrowheads="1"/>
          </p:cNvPicPr>
          <p:nvPr/>
        </p:nvPicPr>
        <p:blipFill>
          <a:blip r:embed="rId4" cstate="print"/>
          <a:srcRect/>
          <a:stretch>
            <a:fillRect/>
          </a:stretch>
        </p:blipFill>
        <p:spPr bwMode="auto">
          <a:xfrm>
            <a:off x="3384128" y="3059757"/>
            <a:ext cx="2274484" cy="3641627"/>
          </a:xfrm>
          <a:prstGeom prst="rect">
            <a:avLst/>
          </a:prstGeom>
          <a:noFill/>
        </p:spPr>
      </p:pic>
      <p:pic>
        <p:nvPicPr>
          <p:cNvPr id="10246" name="Picture 6" descr="Resultat d'imatges de JORDI ALBA"/>
          <p:cNvPicPr>
            <a:picLocks noChangeAspect="1" noChangeArrowheads="1"/>
          </p:cNvPicPr>
          <p:nvPr/>
        </p:nvPicPr>
        <p:blipFill>
          <a:blip r:embed="rId5" cstate="print"/>
          <a:srcRect/>
          <a:stretch>
            <a:fillRect/>
          </a:stretch>
        </p:blipFill>
        <p:spPr bwMode="auto">
          <a:xfrm>
            <a:off x="863848" y="4643933"/>
            <a:ext cx="1924050" cy="2438400"/>
          </a:xfrm>
          <a:prstGeom prst="rect">
            <a:avLst/>
          </a:prstGeom>
          <a:noFill/>
        </p:spPr>
      </p:pic>
      <p:pic>
        <p:nvPicPr>
          <p:cNvPr id="10248" name="Picture 8" descr="Resultat d'imatges de JORDI ALBA selecció catalana"/>
          <p:cNvPicPr>
            <a:picLocks noChangeAspect="1" noChangeArrowheads="1"/>
          </p:cNvPicPr>
          <p:nvPr/>
        </p:nvPicPr>
        <p:blipFill>
          <a:blip r:embed="rId6" cstate="print"/>
          <a:srcRect/>
          <a:stretch>
            <a:fillRect/>
          </a:stretch>
        </p:blipFill>
        <p:spPr bwMode="auto">
          <a:xfrm>
            <a:off x="6120432" y="3059757"/>
            <a:ext cx="3576022" cy="1998366"/>
          </a:xfrm>
          <a:prstGeom prst="rect">
            <a:avLst/>
          </a:prstGeom>
          <a:noFill/>
        </p:spPr>
      </p:pic>
      <p:pic>
        <p:nvPicPr>
          <p:cNvPr id="10250" name="Picture 10" descr="Resultat d'imatges de JORDI ALBA con copas"/>
          <p:cNvPicPr>
            <a:picLocks noChangeAspect="1" noChangeArrowheads="1"/>
          </p:cNvPicPr>
          <p:nvPr/>
        </p:nvPicPr>
        <p:blipFill>
          <a:blip r:embed="rId7" cstate="print"/>
          <a:srcRect/>
          <a:stretch>
            <a:fillRect/>
          </a:stretch>
        </p:blipFill>
        <p:spPr bwMode="auto">
          <a:xfrm>
            <a:off x="6120432" y="5174411"/>
            <a:ext cx="3600399" cy="2025224"/>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165"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166"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pc="-1" dirty="0" smtClean="0">
                <a:solidFill>
                  <a:srgbClr val="000000"/>
                </a:solidFill>
                <a:uFill>
                  <a:solidFill>
                    <a:srgbClr val="FFFFFF"/>
                  </a:solidFill>
                </a:uFill>
                <a:latin typeface="Arial"/>
                <a:ea typeface="DejaVu Sans"/>
              </a:rPr>
              <a:t>LAIA SANZ</a:t>
            </a:r>
            <a:endParaRPr dirty="0"/>
          </a:p>
        </p:txBody>
      </p:sp>
      <p:pic>
        <p:nvPicPr>
          <p:cNvPr id="167" name="166 Imagen"/>
          <p:cNvPicPr/>
          <p:nvPr/>
        </p:nvPicPr>
        <p:blipFill>
          <a:blip r:embed="rId2" cstate="print"/>
          <a:stretch/>
        </p:blipFill>
        <p:spPr>
          <a:xfrm>
            <a:off x="6407640" y="431640"/>
            <a:ext cx="2984760" cy="1027800"/>
          </a:xfrm>
          <a:prstGeom prst="rect">
            <a:avLst/>
          </a:prstGeom>
          <a:ln>
            <a:noFill/>
          </a:ln>
        </p:spPr>
      </p:pic>
      <p:sp>
        <p:nvSpPr>
          <p:cNvPr id="168"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69"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70" name="CustomShape 6"/>
          <p:cNvSpPr/>
          <p:nvPr/>
        </p:nvSpPr>
        <p:spPr>
          <a:xfrm>
            <a:off x="504000" y="1728000"/>
            <a:ext cx="9069120" cy="60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a:p>
          <a:p>
            <a:pPr algn="just">
              <a:lnSpc>
                <a:spcPct val="115000"/>
              </a:lnSpc>
            </a:pPr>
            <a:endParaRPr/>
          </a:p>
        </p:txBody>
      </p:sp>
      <p:sp>
        <p:nvSpPr>
          <p:cNvPr id="171" name="CustomShape 7"/>
          <p:cNvSpPr/>
          <p:nvPr/>
        </p:nvSpPr>
        <p:spPr>
          <a:xfrm>
            <a:off x="576000" y="1872000"/>
            <a:ext cx="8710560" cy="554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ca-ES" sz="1600" b="1" i="1" strike="noStrike" spc="-1" dirty="0">
                <a:solidFill>
                  <a:srgbClr val="000000"/>
                </a:solidFill>
                <a:uFill>
                  <a:solidFill>
                    <a:srgbClr val="FFFFFF"/>
                  </a:solidFill>
                </a:uFill>
                <a:latin typeface="Arial"/>
                <a:ea typeface="Times New Roman"/>
              </a:rPr>
              <a:t>BIOGRAFIA I PALMARÈS:</a:t>
            </a:r>
            <a:endParaRPr dirty="0"/>
          </a:p>
          <a:p>
            <a:pPr algn="just">
              <a:lnSpc>
                <a:spcPct val="115000"/>
              </a:lnSpc>
            </a:pPr>
            <a:endParaRPr sz="1600" dirty="0"/>
          </a:p>
          <a:p>
            <a:pPr algn="just"/>
            <a:r>
              <a:rPr lang="ca-ES" sz="1600" b="1" dirty="0" smtClean="0"/>
              <a:t>Laia Sanz i </a:t>
            </a:r>
            <a:r>
              <a:rPr lang="ca-ES" sz="1600" b="1" dirty="0" err="1" smtClean="0"/>
              <a:t>Pla-Giribert</a:t>
            </a:r>
            <a:r>
              <a:rPr lang="ca-ES" sz="1600" dirty="0" smtClean="0"/>
              <a:t> (Corbera de Llobregat, 11 de desembre de 1985</a:t>
            </a:r>
            <a:r>
              <a:rPr lang="ca-ES" sz="1600" dirty="0"/>
              <a:t>)</a:t>
            </a:r>
            <a:r>
              <a:rPr lang="ca-ES" sz="1600" dirty="0" smtClean="0"/>
              <a:t> és una esportista catalana de renom internacional en les disciplines motociclistes del trial, el raid i l'enduro. Pel que fa al trial, n'ha estat tretze vegades campiona del món i deu vegades campiona d'Europa a l'aire lliure en categoria femenina, a banda de guanyar el Trial de les Nacions en categoria femenina sis anys, tot integrant l'equip estatal (2000, 2002, 2008 i 2010 a 2012). Ha estat també campiona d'Espanya de trial femení vuit anys (2003 a 2010) i fins i tot una vegada Campiona d'Espanya en categoria masculina (l'any 2000, competint com a </a:t>
            </a:r>
            <a:r>
              <a:rPr lang="ca-ES" sz="1600" i="1" dirty="0" smtClean="0"/>
              <a:t>Cadet</a:t>
            </a:r>
            <a:r>
              <a:rPr lang="ca-ES" sz="1600" dirty="0" smtClean="0"/>
              <a:t>).</a:t>
            </a:r>
          </a:p>
          <a:p>
            <a:pPr algn="just"/>
            <a:r>
              <a:rPr lang="ca-ES" sz="1600" dirty="0" smtClean="0"/>
              <a:t>D'altra banda, des que l'any 2011 decidí participar en el Ral·li Dakar en motos, n'ha guanyat sis edicions consecutives en categoria femenina (del 2011 al 2016). Al mateix temps, ha guanyat el Campionat del Món d'enduro en categoria femenina cinc anys consecutius: 2012 (la tercera temporada que hi participava), 2013, 2014, 2015 i 2016. Els seus divuit títols mundial (tretze de trial i cinc d'enduro), l'acosten al rècord de vint-i-dos campionats mundials de motociclisme que ostenta Toni Bou i superen els quinze de </a:t>
            </a:r>
            <a:r>
              <a:rPr lang="ca-ES" sz="1600" dirty="0" err="1" smtClean="0"/>
              <a:t>Giacomo</a:t>
            </a:r>
            <a:r>
              <a:rPr lang="ca-ES" sz="1600" dirty="0" smtClean="0"/>
              <a:t> </a:t>
            </a:r>
            <a:r>
              <a:rPr lang="ca-ES" sz="1600" dirty="0" err="1" smtClean="0"/>
              <a:t>Agostini</a:t>
            </a:r>
            <a:r>
              <a:rPr lang="ca-ES" sz="1600" dirty="0"/>
              <a:t>.</a:t>
            </a:r>
            <a:endParaRPr lang="ca-ES" sz="1600" dirty="0" smtClean="0"/>
          </a:p>
          <a:p>
            <a:pPr algn="just"/>
            <a:r>
              <a:rPr lang="ca-ES" sz="1600" dirty="0" smtClean="0"/>
              <a:t>El 15 de desembre de 2014 fou guardonada amb el premi a la millor esportista catalana de l'any juntament amb Marc Márquez</a:t>
            </a:r>
            <a:r>
              <a:rPr lang="ca-ES" sz="1600" dirty="0"/>
              <a:t>.</a:t>
            </a:r>
            <a:endParaRPr lang="ca-ES" sz="1600" dirty="0" smtClean="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173"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174"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pc="-1" dirty="0" smtClean="0">
                <a:solidFill>
                  <a:srgbClr val="000000"/>
                </a:solidFill>
                <a:uFill>
                  <a:solidFill>
                    <a:srgbClr val="FFFFFF"/>
                  </a:solidFill>
                </a:uFill>
                <a:latin typeface="Arial"/>
                <a:ea typeface="DejaVu Sans"/>
              </a:rPr>
              <a:t>LAIA SANZ</a:t>
            </a:r>
            <a:endParaRPr dirty="0"/>
          </a:p>
        </p:txBody>
      </p:sp>
      <p:pic>
        <p:nvPicPr>
          <p:cNvPr id="175" name="174 Imagen"/>
          <p:cNvPicPr/>
          <p:nvPr/>
        </p:nvPicPr>
        <p:blipFill>
          <a:blip r:embed="rId2" cstate="print"/>
          <a:stretch/>
        </p:blipFill>
        <p:spPr>
          <a:xfrm>
            <a:off x="6407640" y="431640"/>
            <a:ext cx="2984760" cy="1027800"/>
          </a:xfrm>
          <a:prstGeom prst="rect">
            <a:avLst/>
          </a:prstGeom>
          <a:ln>
            <a:noFill/>
          </a:ln>
        </p:spPr>
      </p:pic>
      <p:sp>
        <p:nvSpPr>
          <p:cNvPr id="176"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77"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78" name="CustomShape 6"/>
          <p:cNvSpPr/>
          <p:nvPr/>
        </p:nvSpPr>
        <p:spPr>
          <a:xfrm>
            <a:off x="504000" y="1728000"/>
            <a:ext cx="9069120" cy="60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a:p>
          <a:p>
            <a:pPr algn="just">
              <a:lnSpc>
                <a:spcPct val="115000"/>
              </a:lnSpc>
            </a:pPr>
            <a:endParaRPr/>
          </a:p>
        </p:txBody>
      </p:sp>
      <p:sp>
        <p:nvSpPr>
          <p:cNvPr id="179" name="CustomShape 7"/>
          <p:cNvSpPr/>
          <p:nvPr/>
        </p:nvSpPr>
        <p:spPr>
          <a:xfrm>
            <a:off x="447480" y="1491480"/>
            <a:ext cx="9272160" cy="605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lang="ca-ES" sz="1600" strike="noStrike" spc="-1" dirty="0" smtClean="0">
              <a:uFill>
                <a:solidFill>
                  <a:srgbClr val="FFFFFF"/>
                </a:solidFill>
              </a:uFill>
              <a:latin typeface="Arial"/>
            </a:endParaRPr>
          </a:p>
          <a:p>
            <a:pPr algn="just">
              <a:lnSpc>
                <a:spcPct val="115000"/>
              </a:lnSpc>
            </a:pPr>
            <a:r>
              <a:rPr lang="ca-ES" sz="1600" strike="noStrike" spc="-1" dirty="0" smtClean="0">
                <a:uFill>
                  <a:solidFill>
                    <a:srgbClr val="FFFFFF"/>
                  </a:solidFill>
                </a:uFill>
                <a:latin typeface="Arial"/>
              </a:rPr>
              <a:t>Per </a:t>
            </a:r>
            <a:r>
              <a:rPr lang="ca-ES" sz="1600" strike="noStrike" spc="-1" dirty="0">
                <a:uFill>
                  <a:solidFill>
                    <a:srgbClr val="FFFFFF"/>
                  </a:solidFill>
                </a:uFill>
                <a:latin typeface="Arial"/>
              </a:rPr>
              <a:t>a més </a:t>
            </a:r>
            <a:r>
              <a:rPr lang="ca-ES" sz="1600" strike="noStrike" spc="-1" dirty="0" smtClean="0">
                <a:uFill>
                  <a:solidFill>
                    <a:srgbClr val="FFFFFF"/>
                  </a:solidFill>
                </a:uFill>
                <a:latin typeface="Arial"/>
              </a:rPr>
              <a:t>informació i consulta del seu </a:t>
            </a:r>
            <a:r>
              <a:rPr lang="ca-ES" sz="1600" spc="-1" dirty="0">
                <a:uFill>
                  <a:solidFill>
                    <a:srgbClr val="FFFFFF"/>
                  </a:solidFill>
                </a:uFill>
              </a:rPr>
              <a:t>palmarès: </a:t>
            </a:r>
            <a:endParaRPr lang="ca-ES" sz="1600" spc="-1" dirty="0" smtClean="0">
              <a:uFill>
                <a:solidFill>
                  <a:srgbClr val="FFFFFF"/>
                </a:solidFill>
              </a:uFill>
            </a:endParaRPr>
          </a:p>
          <a:p>
            <a:pPr algn="just">
              <a:lnSpc>
                <a:spcPct val="115000"/>
              </a:lnSpc>
            </a:pPr>
            <a:r>
              <a:rPr lang="ca-ES" sz="1600" spc="-1" dirty="0" smtClean="0">
                <a:uFill>
                  <a:solidFill>
                    <a:srgbClr val="FFFFFF"/>
                  </a:solidFill>
                </a:uFill>
                <a:hlinkClick r:id="rId3"/>
              </a:rPr>
              <a:t>https</a:t>
            </a:r>
            <a:r>
              <a:rPr lang="ca-ES" sz="1600" spc="-1" dirty="0">
                <a:uFill>
                  <a:solidFill>
                    <a:srgbClr val="FFFFFF"/>
                  </a:solidFill>
                </a:uFill>
                <a:hlinkClick r:id="rId3"/>
              </a:rPr>
              <a:t>://</a:t>
            </a:r>
            <a:r>
              <a:rPr lang="ca-ES" sz="1600" spc="-1" dirty="0" smtClean="0">
                <a:uFill>
                  <a:solidFill>
                    <a:srgbClr val="FFFFFF"/>
                  </a:solidFill>
                </a:uFill>
                <a:hlinkClick r:id="rId3"/>
              </a:rPr>
              <a:t>ca.wikipedia.org/wiki/Laia_Sanz_i_Pla-Giribert</a:t>
            </a:r>
            <a:endParaRPr lang="ca-ES" sz="1600" spc="-1" dirty="0" smtClean="0">
              <a:uFill>
                <a:solidFill>
                  <a:srgbClr val="FFFFFF"/>
                </a:solidFill>
              </a:uFill>
            </a:endParaRPr>
          </a:p>
          <a:p>
            <a:pPr algn="just">
              <a:lnSpc>
                <a:spcPct val="115000"/>
              </a:lnSpc>
            </a:pPr>
            <a:endParaRPr dirty="0"/>
          </a:p>
          <a:p>
            <a:pPr algn="just">
              <a:lnSpc>
                <a:spcPct val="115000"/>
              </a:lnSpc>
            </a:pPr>
            <a:endParaRPr dirty="0"/>
          </a:p>
        </p:txBody>
      </p:sp>
      <p:sp>
        <p:nvSpPr>
          <p:cNvPr id="10" name="9 CuadroTexto"/>
          <p:cNvSpPr txBox="1"/>
          <p:nvPr/>
        </p:nvSpPr>
        <p:spPr>
          <a:xfrm>
            <a:off x="503808" y="2555701"/>
            <a:ext cx="4896544" cy="400110"/>
          </a:xfrm>
          <a:prstGeom prst="rect">
            <a:avLst/>
          </a:prstGeom>
          <a:noFill/>
        </p:spPr>
        <p:txBody>
          <a:bodyPr wrap="square" rtlCol="0">
            <a:spAutoFit/>
          </a:bodyPr>
          <a:lstStyle/>
          <a:p>
            <a:r>
              <a:rPr lang="ca-ES" sz="2000" b="1" dirty="0" smtClean="0"/>
              <a:t>Millors moments en imatges: </a:t>
            </a:r>
            <a:endParaRPr lang="ca-ES" sz="2000" b="1" dirty="0"/>
          </a:p>
        </p:txBody>
      </p:sp>
      <p:pic>
        <p:nvPicPr>
          <p:cNvPr id="11" name="10 Imagen" descr="Laia Sanz.jpg"/>
          <p:cNvPicPr>
            <a:picLocks noChangeAspect="1"/>
          </p:cNvPicPr>
          <p:nvPr/>
        </p:nvPicPr>
        <p:blipFill>
          <a:blip r:embed="rId4" cstate="print"/>
          <a:stretch>
            <a:fillRect/>
          </a:stretch>
        </p:blipFill>
        <p:spPr>
          <a:xfrm>
            <a:off x="4248224" y="2555701"/>
            <a:ext cx="5544369" cy="3118708"/>
          </a:xfrm>
          <a:prstGeom prst="rect">
            <a:avLst/>
          </a:prstGeom>
        </p:spPr>
      </p:pic>
      <p:pic>
        <p:nvPicPr>
          <p:cNvPr id="8194" name="Picture 2" descr="Resultat d'imatges de laia sanz"/>
          <p:cNvPicPr>
            <a:picLocks noChangeAspect="1" noChangeArrowheads="1"/>
          </p:cNvPicPr>
          <p:nvPr/>
        </p:nvPicPr>
        <p:blipFill>
          <a:blip r:embed="rId5" cstate="print"/>
          <a:srcRect/>
          <a:stretch>
            <a:fillRect/>
          </a:stretch>
        </p:blipFill>
        <p:spPr bwMode="auto">
          <a:xfrm>
            <a:off x="359792" y="3203773"/>
            <a:ext cx="3744416" cy="2491740"/>
          </a:xfrm>
          <a:prstGeom prst="rect">
            <a:avLst/>
          </a:prstGeom>
          <a:noFill/>
        </p:spPr>
      </p:pic>
      <p:pic>
        <p:nvPicPr>
          <p:cNvPr id="8196" name="Picture 4" descr="Resultat d'imatges de laia sanz"/>
          <p:cNvPicPr>
            <a:picLocks noChangeAspect="1" noChangeArrowheads="1"/>
          </p:cNvPicPr>
          <p:nvPr/>
        </p:nvPicPr>
        <p:blipFill>
          <a:blip r:embed="rId6" cstate="print"/>
          <a:srcRect/>
          <a:stretch>
            <a:fillRect/>
          </a:stretch>
        </p:blipFill>
        <p:spPr bwMode="auto">
          <a:xfrm>
            <a:off x="359792" y="5724053"/>
            <a:ext cx="2857500" cy="1600200"/>
          </a:xfrm>
          <a:prstGeom prst="rect">
            <a:avLst/>
          </a:prstGeom>
          <a:noFill/>
        </p:spPr>
      </p:pic>
      <p:pic>
        <p:nvPicPr>
          <p:cNvPr id="8198" name="Picture 6" descr="Resultat d'imatges de laia sanz"/>
          <p:cNvPicPr>
            <a:picLocks noChangeAspect="1" noChangeArrowheads="1"/>
          </p:cNvPicPr>
          <p:nvPr/>
        </p:nvPicPr>
        <p:blipFill>
          <a:blip r:embed="rId7" cstate="print"/>
          <a:srcRect/>
          <a:stretch>
            <a:fillRect/>
          </a:stretch>
        </p:blipFill>
        <p:spPr bwMode="auto">
          <a:xfrm>
            <a:off x="3888184" y="5724053"/>
            <a:ext cx="2475359" cy="1656184"/>
          </a:xfrm>
          <a:prstGeom prst="rect">
            <a:avLst/>
          </a:prstGeom>
          <a:noFill/>
        </p:spPr>
      </p:pic>
      <p:pic>
        <p:nvPicPr>
          <p:cNvPr id="8200" name="Picture 8" descr="Resultat d'imatges de laia sanz"/>
          <p:cNvPicPr>
            <a:picLocks noChangeAspect="1" noChangeArrowheads="1"/>
          </p:cNvPicPr>
          <p:nvPr/>
        </p:nvPicPr>
        <p:blipFill>
          <a:blip r:embed="rId8" cstate="print"/>
          <a:srcRect/>
          <a:stretch>
            <a:fillRect/>
          </a:stretch>
        </p:blipFill>
        <p:spPr bwMode="auto">
          <a:xfrm>
            <a:off x="6912520" y="5724053"/>
            <a:ext cx="2642617" cy="1641205"/>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187"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188"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pc="-1" dirty="0" smtClean="0">
                <a:solidFill>
                  <a:srgbClr val="000000"/>
                </a:solidFill>
                <a:uFill>
                  <a:solidFill>
                    <a:srgbClr val="FFFFFF"/>
                  </a:solidFill>
                </a:uFill>
                <a:latin typeface="Arial"/>
                <a:ea typeface="DejaVu Sans"/>
              </a:rPr>
              <a:t>LAURA RÀFOLS</a:t>
            </a:r>
            <a:endParaRPr dirty="0"/>
          </a:p>
        </p:txBody>
      </p:sp>
      <p:pic>
        <p:nvPicPr>
          <p:cNvPr id="189" name="188 Imagen"/>
          <p:cNvPicPr/>
          <p:nvPr/>
        </p:nvPicPr>
        <p:blipFill>
          <a:blip r:embed="rId2" cstate="print"/>
          <a:stretch/>
        </p:blipFill>
        <p:spPr>
          <a:xfrm>
            <a:off x="6407640" y="431640"/>
            <a:ext cx="2984760" cy="1027800"/>
          </a:xfrm>
          <a:prstGeom prst="rect">
            <a:avLst/>
          </a:prstGeom>
          <a:ln>
            <a:noFill/>
          </a:ln>
        </p:spPr>
      </p:pic>
      <p:sp>
        <p:nvSpPr>
          <p:cNvPr id="190"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91"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192" name="CustomShape 6"/>
          <p:cNvSpPr/>
          <p:nvPr/>
        </p:nvSpPr>
        <p:spPr>
          <a:xfrm>
            <a:off x="504000" y="1728000"/>
            <a:ext cx="9069120" cy="60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a:p>
          <a:p>
            <a:pPr algn="just">
              <a:lnSpc>
                <a:spcPct val="115000"/>
              </a:lnSpc>
            </a:pPr>
            <a:endParaRPr/>
          </a:p>
        </p:txBody>
      </p:sp>
      <p:sp>
        <p:nvSpPr>
          <p:cNvPr id="193" name="CustomShape 7"/>
          <p:cNvSpPr/>
          <p:nvPr/>
        </p:nvSpPr>
        <p:spPr>
          <a:xfrm>
            <a:off x="645480" y="1944000"/>
            <a:ext cx="8497080" cy="56156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ca-ES" sz="1600" b="1" i="1" strike="noStrike" spc="-1" dirty="0">
                <a:solidFill>
                  <a:srgbClr val="000000"/>
                </a:solidFill>
                <a:uFill>
                  <a:solidFill>
                    <a:srgbClr val="FFFFFF"/>
                  </a:solidFill>
                </a:uFill>
                <a:latin typeface="Arial"/>
                <a:ea typeface="Times New Roman"/>
              </a:rPr>
              <a:t>BIOGRAFIA I PALMARÈS: </a:t>
            </a:r>
            <a:endParaRPr dirty="0"/>
          </a:p>
          <a:p>
            <a:pPr algn="just">
              <a:lnSpc>
                <a:spcPct val="115000"/>
              </a:lnSpc>
            </a:pPr>
            <a:endParaRPr dirty="0"/>
          </a:p>
          <a:p>
            <a:pPr algn="just">
              <a:lnSpc>
                <a:spcPct val="115000"/>
              </a:lnSpc>
            </a:pPr>
            <a:r>
              <a:rPr lang="ca-ES" sz="1600" b="1" dirty="0" smtClean="0"/>
              <a:t>Laura Ràfols Parellada</a:t>
            </a:r>
            <a:r>
              <a:rPr lang="ca-ES" sz="1600" dirty="0" smtClean="0"/>
              <a:t> (23 de juny de 1990) és una futbolista catalana. Juga com a portera al Futbol Club Barcelona de la Primera divisió femenina espanyola.</a:t>
            </a:r>
          </a:p>
          <a:p>
            <a:pPr algn="just">
              <a:lnSpc>
                <a:spcPct val="115000"/>
              </a:lnSpc>
            </a:pPr>
            <a:endParaRPr lang="ca-ES" sz="1600" dirty="0" smtClean="0"/>
          </a:p>
          <a:p>
            <a:pPr algn="just">
              <a:lnSpc>
                <a:spcPct val="115000"/>
              </a:lnSpc>
            </a:pPr>
            <a:r>
              <a:rPr lang="ca-ES" sz="1600" b="1" dirty="0" smtClean="0"/>
              <a:t>FC Barcelona:</a:t>
            </a:r>
            <a:endParaRPr lang="ca-ES" sz="1600" b="1" dirty="0"/>
          </a:p>
          <a:p>
            <a:pPr algn="just">
              <a:lnSpc>
                <a:spcPct val="115000"/>
              </a:lnSpc>
            </a:pPr>
            <a:r>
              <a:rPr lang="ca-ES" sz="1600" dirty="0" smtClean="0"/>
              <a:t>Sortida de les categories inferiors de la Fundació Esportiva Atlètic Vilafranca, arriba al club el 2007 quan aquest passava per un dels seus pitjors moments després d'haver baixat, però amb l'arribada a la banqueta de Xavi Llorens tot millora sortint ràpidament de Segona Divisió, amb el passar del temps pren importància sota els tres pals, arribant a situar-se com la portera titular de l'equip. Després de 3 anys amb les blaugranes finalment arriba el primer trofeu oficial, en guanyar la Copa de la Reina a 2011, que se suma a les 3 Copes Catalunya que havia guanyat prèviament. A l'any següent passa el que és la gesta més important de l'esquadra al llarg de la seva història, a l'haver guanyat consecutivament la Copa Catalunya, La Lliga i la Copa de la Reina, aconseguint així un "triplet estatal", en els partits va estar Laura a la porteria.</a:t>
            </a:r>
          </a:p>
          <a:p>
            <a:pPr algn="just">
              <a:lnSpc>
                <a:spcPct val="115000"/>
              </a:lnSpc>
            </a:pPr>
            <a:endParaRPr lang="ca-ES" sz="1600" dirty="0" smtClean="0"/>
          </a:p>
          <a:p>
            <a:pPr>
              <a:lnSpc>
                <a:spcPct val="115000"/>
              </a:lnSpc>
            </a:pPr>
            <a:r>
              <a:rPr lang="ca-ES" sz="1600" dirty="0" smtClean="0"/>
              <a:t>Per a més informació i consulta del seu palmarès: </a:t>
            </a:r>
            <a:r>
              <a:rPr lang="ca-ES" sz="1600" dirty="0" smtClean="0">
                <a:hlinkClick r:id="rId3"/>
              </a:rPr>
              <a:t>https://es.wikipedia.org/wiki/Laura_R%C3%A0fols</a:t>
            </a:r>
            <a:endParaRPr lang="ca-ES" sz="1600" dirty="0" smtClean="0"/>
          </a:p>
          <a:p>
            <a:pPr algn="just">
              <a:lnSpc>
                <a:spcPct val="115000"/>
              </a:lnSpc>
            </a:pPr>
            <a:endParaRPr lang="ca-ES" sz="1600" dirty="0" smtClean="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503640" y="300960"/>
            <a:ext cx="906912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600" strike="noStrike" spc="-1">
                <a:solidFill>
                  <a:srgbClr val="000000"/>
                </a:solidFill>
                <a:uFill>
                  <a:solidFill>
                    <a:srgbClr val="FFFFFF"/>
                  </a:solidFill>
                </a:uFill>
                <a:latin typeface="Arial"/>
                <a:ea typeface="DejaVu Sans"/>
              </a:rPr>
              <a:t>Millors moments en imatges...</a:t>
            </a:r>
            <a:endParaRPr/>
          </a:p>
        </p:txBody>
      </p:sp>
      <p:pic>
        <p:nvPicPr>
          <p:cNvPr id="4098" name="Picture 2" descr="Resultat d'imatges de Laura Ràfols"/>
          <p:cNvPicPr>
            <a:picLocks noChangeAspect="1" noChangeArrowheads="1"/>
          </p:cNvPicPr>
          <p:nvPr/>
        </p:nvPicPr>
        <p:blipFill>
          <a:blip r:embed="rId2" cstate="print"/>
          <a:srcRect/>
          <a:stretch>
            <a:fillRect/>
          </a:stretch>
        </p:blipFill>
        <p:spPr bwMode="auto">
          <a:xfrm>
            <a:off x="863848" y="1403573"/>
            <a:ext cx="3600400" cy="3600400"/>
          </a:xfrm>
          <a:prstGeom prst="rect">
            <a:avLst/>
          </a:prstGeom>
          <a:noFill/>
        </p:spPr>
      </p:pic>
      <p:pic>
        <p:nvPicPr>
          <p:cNvPr id="9" name="8 Imagen" descr="Laura Ràfols.JPG"/>
          <p:cNvPicPr>
            <a:picLocks noChangeAspect="1"/>
          </p:cNvPicPr>
          <p:nvPr/>
        </p:nvPicPr>
        <p:blipFill>
          <a:blip r:embed="rId3" cstate="print"/>
          <a:stretch>
            <a:fillRect/>
          </a:stretch>
        </p:blipFill>
        <p:spPr>
          <a:xfrm>
            <a:off x="4752280" y="1403573"/>
            <a:ext cx="4992554" cy="2808312"/>
          </a:xfrm>
          <a:prstGeom prst="rect">
            <a:avLst/>
          </a:prstGeom>
        </p:spPr>
      </p:pic>
      <p:pic>
        <p:nvPicPr>
          <p:cNvPr id="4100" name="Picture 4" descr="Resultat d'imatges de Laura Ràfols"/>
          <p:cNvPicPr>
            <a:picLocks noChangeAspect="1" noChangeArrowheads="1"/>
          </p:cNvPicPr>
          <p:nvPr/>
        </p:nvPicPr>
        <p:blipFill>
          <a:blip r:embed="rId4" cstate="print"/>
          <a:srcRect/>
          <a:stretch>
            <a:fillRect/>
          </a:stretch>
        </p:blipFill>
        <p:spPr bwMode="auto">
          <a:xfrm>
            <a:off x="4752280" y="4355901"/>
            <a:ext cx="5021312" cy="2824488"/>
          </a:xfrm>
          <a:prstGeom prst="rect">
            <a:avLst/>
          </a:prstGeom>
          <a:noFill/>
        </p:spPr>
      </p:pic>
      <p:pic>
        <p:nvPicPr>
          <p:cNvPr id="4102" name="Picture 6" descr="Resultat d'imatges de Laura Ràfols"/>
          <p:cNvPicPr>
            <a:picLocks noChangeAspect="1" noChangeArrowheads="1"/>
          </p:cNvPicPr>
          <p:nvPr/>
        </p:nvPicPr>
        <p:blipFill>
          <a:blip r:embed="rId5" cstate="print"/>
          <a:srcRect/>
          <a:stretch>
            <a:fillRect/>
          </a:stretch>
        </p:blipFill>
        <p:spPr bwMode="auto">
          <a:xfrm>
            <a:off x="863848" y="5147989"/>
            <a:ext cx="3555427" cy="1999928"/>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209"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210"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trike="noStrike" spc="-1" dirty="0" smtClean="0">
                <a:solidFill>
                  <a:srgbClr val="000000"/>
                </a:solidFill>
                <a:uFill>
                  <a:solidFill>
                    <a:srgbClr val="FFFFFF"/>
                  </a:solidFill>
                </a:uFill>
                <a:latin typeface="Arial"/>
                <a:ea typeface="DejaVu Sans"/>
              </a:rPr>
              <a:t>PEP GUARDIOLA</a:t>
            </a:r>
            <a:endParaRPr dirty="0"/>
          </a:p>
        </p:txBody>
      </p:sp>
      <p:pic>
        <p:nvPicPr>
          <p:cNvPr id="211" name="210 Imagen"/>
          <p:cNvPicPr/>
          <p:nvPr/>
        </p:nvPicPr>
        <p:blipFill>
          <a:blip r:embed="rId2" cstate="print"/>
          <a:stretch/>
        </p:blipFill>
        <p:spPr>
          <a:xfrm>
            <a:off x="6407640" y="431640"/>
            <a:ext cx="2984760" cy="1027800"/>
          </a:xfrm>
          <a:prstGeom prst="rect">
            <a:avLst/>
          </a:prstGeom>
          <a:ln>
            <a:noFill/>
          </a:ln>
        </p:spPr>
      </p:pic>
      <p:sp>
        <p:nvSpPr>
          <p:cNvPr id="212"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213"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214" name="CustomShape 6"/>
          <p:cNvSpPr/>
          <p:nvPr/>
        </p:nvSpPr>
        <p:spPr>
          <a:xfrm>
            <a:off x="504000" y="1728000"/>
            <a:ext cx="9069120" cy="60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a:p>
          <a:p>
            <a:pPr algn="just">
              <a:lnSpc>
                <a:spcPct val="115000"/>
              </a:lnSpc>
            </a:pPr>
            <a:endParaRPr/>
          </a:p>
        </p:txBody>
      </p:sp>
      <p:sp>
        <p:nvSpPr>
          <p:cNvPr id="215" name="CustomShape 7"/>
          <p:cNvSpPr/>
          <p:nvPr/>
        </p:nvSpPr>
        <p:spPr>
          <a:xfrm rot="21570600">
            <a:off x="525450" y="1742036"/>
            <a:ext cx="8523720" cy="54223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ca-ES" sz="1600" b="1" i="1" strike="noStrike" spc="-1" dirty="0">
                <a:solidFill>
                  <a:srgbClr val="000000"/>
                </a:solidFill>
                <a:uFill>
                  <a:solidFill>
                    <a:srgbClr val="FFFFFF"/>
                  </a:solidFill>
                </a:uFill>
                <a:latin typeface="Arial"/>
                <a:ea typeface="Times New Roman"/>
              </a:rPr>
              <a:t>BIOGRAFIA I PALMARÈS:</a:t>
            </a:r>
            <a:endParaRPr dirty="0"/>
          </a:p>
          <a:p>
            <a:pPr algn="just"/>
            <a:r>
              <a:rPr lang="ca-ES" sz="1600" b="1" dirty="0" smtClean="0"/>
              <a:t>Josep Guardiola i Sala</a:t>
            </a:r>
            <a:r>
              <a:rPr lang="ca-ES" sz="1600" dirty="0" smtClean="0"/>
              <a:t> (Santpedor, Bages, 18 de gener de 1971), més conegut com a </a:t>
            </a:r>
            <a:r>
              <a:rPr lang="ca-ES" sz="1600" b="1" dirty="0" smtClean="0"/>
              <a:t>Pep Guardiola</a:t>
            </a:r>
            <a:r>
              <a:rPr lang="ca-ES" sz="1600" dirty="0" smtClean="0"/>
              <a:t>, és un futbolista retirat i entrenador de futbol català, que entrena actualment el Manchester City de la </a:t>
            </a:r>
            <a:r>
              <a:rPr lang="ca-ES" sz="1600" dirty="0" err="1" smtClean="0"/>
              <a:t>Premier</a:t>
            </a:r>
            <a:r>
              <a:rPr lang="ca-ES" sz="1600" dirty="0" smtClean="0"/>
              <a:t> </a:t>
            </a:r>
            <a:r>
              <a:rPr lang="ca-ES" sz="1600" dirty="0" err="1" smtClean="0"/>
              <a:t>League</a:t>
            </a:r>
            <a:r>
              <a:rPr lang="ca-ES" sz="1600" dirty="0" smtClean="0"/>
              <a:t>.</a:t>
            </a:r>
          </a:p>
          <a:p>
            <a:pPr algn="just"/>
            <a:r>
              <a:rPr lang="ca-ES" sz="1600" dirty="0" smtClean="0"/>
              <a:t>Ha estat un dels migcampistes més valorats del Futbol Club Barcelona, on actuà de cervell del </a:t>
            </a:r>
            <a:r>
              <a:rPr lang="ca-ES" sz="1600" i="1" dirty="0" err="1" smtClean="0"/>
              <a:t>dream</a:t>
            </a:r>
            <a:r>
              <a:rPr lang="ca-ES" sz="1600" i="1" dirty="0" smtClean="0"/>
              <a:t> </a:t>
            </a:r>
            <a:r>
              <a:rPr lang="ca-ES" sz="1600" i="1" dirty="0" err="1" smtClean="0"/>
              <a:t>team</a:t>
            </a:r>
            <a:r>
              <a:rPr lang="ca-ES" sz="1600" dirty="0" smtClean="0"/>
              <a:t> blaugrana. Des de la posició de migcampista defensiu, Guardiola, dotat d'una bona tècnica, organitzava l'equip, distribuïa el joc i marcava el ritme dels partits segons convenia. Més tard també jugà en altres equips. Així mateix, ha jugat 47 vegades amb la selecció espanyola i ha estat també el capità de la selecció catalana.</a:t>
            </a:r>
          </a:p>
          <a:p>
            <a:pPr algn="just"/>
            <a:r>
              <a:rPr lang="ca-ES" sz="1600" dirty="0" smtClean="0"/>
              <a:t>Va entrenar el primer equip del Futbol Club Barcelona durant quatre anys, amb el qual aconseguí un triplet històric la temporada 2008-2009 (Copa del Rei, Lliga i Copa d'Europa), en el seu primer any com a màxim responsable tècnic, i que acabaria fent un històric sextet en ampliar-lo en la següent temporada amb la </a:t>
            </a:r>
            <a:r>
              <a:rPr lang="ca-ES" sz="1600" dirty="0" err="1" smtClean="0"/>
              <a:t>Supercopa</a:t>
            </a:r>
            <a:r>
              <a:rPr lang="ca-ES" sz="1600" dirty="0" smtClean="0"/>
              <a:t> d'Espanya, </a:t>
            </a:r>
            <a:r>
              <a:rPr lang="ca-ES" sz="1600" dirty="0" err="1" smtClean="0"/>
              <a:t>Supercopa</a:t>
            </a:r>
            <a:r>
              <a:rPr lang="ca-ES" sz="1600" dirty="0" smtClean="0"/>
              <a:t> d'Europa de futbol i el Campionat del Món de Clubs de futbol. Des del juliol de 2013 és l'entrenador del Bayern de Munic.</a:t>
            </a:r>
          </a:p>
          <a:p>
            <a:pPr algn="just"/>
            <a:r>
              <a:rPr lang="ca-ES" sz="1600" dirty="0" smtClean="0"/>
              <a:t>L'any 2011 fou guardonat amb la Medalla d'Honor del Parlament de Catalunya pel seu «èxit aconseguit com a entrenador i per transmetre valors com l'esportivitat, el treball en equip, l'esforç i la superació personal».</a:t>
            </a:r>
            <a:r>
              <a:rPr lang="ca-ES" sz="1600" baseline="30000" dirty="0" smtClean="0"/>
              <a:t> </a:t>
            </a:r>
            <a:r>
              <a:rPr lang="ca-ES" sz="1600" dirty="0" smtClean="0"/>
              <a:t>Membre de l'Assemblea Nacional Catalana i d'Òmnium Cultural, Guardiola s'ha expressat públicament a favor del procés independentista català. A les eleccions al Parlament de Catalunya de 2015, va tancar la llista de la coalició independentista Junts pel Sí per Barcelona.</a:t>
            </a:r>
          </a:p>
          <a:p>
            <a:pPr algn="just">
              <a:lnSpc>
                <a:spcPct val="115000"/>
              </a:lnSpc>
            </a:pPr>
            <a:endParaRPr dirty="0"/>
          </a:p>
          <a:p>
            <a:pPr algn="just">
              <a:lnSpc>
                <a:spcPct val="11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504000" y="249480"/>
            <a:ext cx="9069120" cy="1259640"/>
          </a:xfrm>
          <a:prstGeom prst="rect">
            <a:avLst/>
          </a:prstGeom>
          <a:noFill/>
          <a:ln>
            <a:noFill/>
          </a:ln>
        </p:spPr>
        <p:style>
          <a:lnRef idx="0">
            <a:scrgbClr r="0" g="0" b="0"/>
          </a:lnRef>
          <a:fillRef idx="0">
            <a:scrgbClr r="0" g="0" b="0"/>
          </a:fillRef>
          <a:effectRef idx="0">
            <a:scrgbClr r="0" g="0" b="0"/>
          </a:effectRef>
          <a:fontRef idx="minor"/>
        </p:style>
      </p:sp>
      <p:sp>
        <p:nvSpPr>
          <p:cNvPr id="217" name="CustomShape 2"/>
          <p:cNvSpPr/>
          <p:nvPr/>
        </p:nvSpPr>
        <p:spPr>
          <a:xfrm>
            <a:off x="504000" y="1392120"/>
            <a:ext cx="9069120" cy="6237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a:p>
          <a:p>
            <a:pPr algn="just">
              <a:lnSpc>
                <a:spcPct val="100000"/>
              </a:lnSpc>
            </a:pPr>
            <a:endParaRPr/>
          </a:p>
          <a:p>
            <a:pPr algn="just">
              <a:lnSpc>
                <a:spcPct val="100000"/>
              </a:lnSpc>
            </a:pPr>
            <a:endParaRPr/>
          </a:p>
          <a:p>
            <a:pPr algn="ctr">
              <a:lnSpc>
                <a:spcPct val="100000"/>
              </a:lnSpc>
            </a:pPr>
            <a:r>
              <a:rPr lang="ca-ES" sz="3200" strike="noStrike" spc="-1">
                <a:solidFill>
                  <a:srgbClr val="000000"/>
                </a:solidFill>
                <a:uFill>
                  <a:solidFill>
                    <a:srgbClr val="FFFFFF"/>
                  </a:solidFill>
                </a:uFill>
                <a:latin typeface="Arial"/>
                <a:ea typeface="DejaVu Sans"/>
              </a:rPr>
              <a:t> </a:t>
            </a:r>
            <a:endParaRPr/>
          </a:p>
        </p:txBody>
      </p:sp>
      <p:sp>
        <p:nvSpPr>
          <p:cNvPr id="218" name="CustomShape 3"/>
          <p:cNvSpPr/>
          <p:nvPr/>
        </p:nvSpPr>
        <p:spPr>
          <a:xfrm>
            <a:off x="503640" y="300960"/>
            <a:ext cx="5398200" cy="1259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ca-ES" sz="2800" strike="noStrike" spc="-1" dirty="0">
                <a:solidFill>
                  <a:srgbClr val="000000"/>
                </a:solidFill>
                <a:uFill>
                  <a:solidFill>
                    <a:srgbClr val="FFFFFF"/>
                  </a:solidFill>
                </a:uFill>
                <a:latin typeface="Arial"/>
                <a:ea typeface="DejaVu Sans"/>
              </a:rPr>
              <a:t>VESTIDOR: </a:t>
            </a:r>
            <a:endParaRPr dirty="0"/>
          </a:p>
          <a:p>
            <a:pPr algn="ctr">
              <a:lnSpc>
                <a:spcPct val="100000"/>
              </a:lnSpc>
            </a:pPr>
            <a:r>
              <a:rPr lang="ca-ES" sz="4000" b="1" strike="noStrike" spc="-1" dirty="0" smtClean="0">
                <a:solidFill>
                  <a:srgbClr val="000000"/>
                </a:solidFill>
                <a:uFill>
                  <a:solidFill>
                    <a:srgbClr val="FFFFFF"/>
                  </a:solidFill>
                </a:uFill>
                <a:latin typeface="Arial"/>
                <a:ea typeface="DejaVu Sans"/>
              </a:rPr>
              <a:t>PEP GUARDIOLA</a:t>
            </a:r>
            <a:endParaRPr dirty="0"/>
          </a:p>
        </p:txBody>
      </p:sp>
      <p:pic>
        <p:nvPicPr>
          <p:cNvPr id="219" name="218 Imagen"/>
          <p:cNvPicPr/>
          <p:nvPr/>
        </p:nvPicPr>
        <p:blipFill>
          <a:blip r:embed="rId2" cstate="print"/>
          <a:stretch/>
        </p:blipFill>
        <p:spPr>
          <a:xfrm>
            <a:off x="6407640" y="431640"/>
            <a:ext cx="2984760" cy="1027800"/>
          </a:xfrm>
          <a:prstGeom prst="rect">
            <a:avLst/>
          </a:prstGeom>
          <a:ln>
            <a:noFill/>
          </a:ln>
        </p:spPr>
      </p:pic>
      <p:sp>
        <p:nvSpPr>
          <p:cNvPr id="220" name="CustomShape 4"/>
          <p:cNvSpPr/>
          <p:nvPr/>
        </p:nvSpPr>
        <p:spPr>
          <a:xfrm>
            <a:off x="5151960" y="176868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221" name="CustomShape 5"/>
          <p:cNvSpPr/>
          <p:nvPr/>
        </p:nvSpPr>
        <p:spPr>
          <a:xfrm>
            <a:off x="5151960" y="4058640"/>
            <a:ext cx="4424760" cy="2089080"/>
          </a:xfrm>
          <a:prstGeom prst="rect">
            <a:avLst/>
          </a:prstGeom>
          <a:noFill/>
          <a:ln>
            <a:noFill/>
          </a:ln>
        </p:spPr>
        <p:style>
          <a:lnRef idx="0">
            <a:scrgbClr r="0" g="0" b="0"/>
          </a:lnRef>
          <a:fillRef idx="0">
            <a:scrgbClr r="0" g="0" b="0"/>
          </a:fillRef>
          <a:effectRef idx="0">
            <a:scrgbClr r="0" g="0" b="0"/>
          </a:effectRef>
          <a:fontRef idx="minor"/>
        </p:style>
      </p:sp>
      <p:sp>
        <p:nvSpPr>
          <p:cNvPr id="222" name="CustomShape 6"/>
          <p:cNvSpPr/>
          <p:nvPr/>
        </p:nvSpPr>
        <p:spPr>
          <a:xfrm>
            <a:off x="504000" y="1728000"/>
            <a:ext cx="9069120" cy="60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endParaRPr/>
          </a:p>
          <a:p>
            <a:pPr algn="just">
              <a:lnSpc>
                <a:spcPct val="115000"/>
              </a:lnSpc>
            </a:pPr>
            <a:endParaRPr/>
          </a:p>
        </p:txBody>
      </p:sp>
      <p:sp>
        <p:nvSpPr>
          <p:cNvPr id="223" name="CustomShape 7"/>
          <p:cNvSpPr/>
          <p:nvPr/>
        </p:nvSpPr>
        <p:spPr>
          <a:xfrm>
            <a:off x="504000" y="1944000"/>
            <a:ext cx="9143640" cy="371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5000"/>
              </a:lnSpc>
            </a:pPr>
            <a:r>
              <a:rPr lang="ca-ES" sz="1600" strike="noStrike" spc="-1" dirty="0" smtClean="0">
                <a:solidFill>
                  <a:srgbClr val="000000"/>
                </a:solidFill>
                <a:uFill>
                  <a:solidFill>
                    <a:srgbClr val="FFFFFF"/>
                  </a:solidFill>
                </a:uFill>
                <a:latin typeface="Arial"/>
                <a:ea typeface="Times New Roman"/>
              </a:rPr>
              <a:t>Per </a:t>
            </a:r>
            <a:r>
              <a:rPr lang="ca-ES" sz="1600" strike="noStrike" spc="-1" dirty="0">
                <a:solidFill>
                  <a:srgbClr val="000000"/>
                </a:solidFill>
                <a:uFill>
                  <a:solidFill>
                    <a:srgbClr val="FFFFFF"/>
                  </a:solidFill>
                </a:uFill>
                <a:latin typeface="Arial"/>
                <a:ea typeface="Times New Roman"/>
              </a:rPr>
              <a:t>a més </a:t>
            </a:r>
            <a:r>
              <a:rPr lang="ca-ES" sz="1600" strike="noStrike" spc="-1" dirty="0" smtClean="0">
                <a:solidFill>
                  <a:srgbClr val="000000"/>
                </a:solidFill>
                <a:uFill>
                  <a:solidFill>
                    <a:srgbClr val="FFFFFF"/>
                  </a:solidFill>
                </a:uFill>
                <a:latin typeface="Arial"/>
                <a:ea typeface="Times New Roman"/>
              </a:rPr>
              <a:t>informació i consulta del seu </a:t>
            </a:r>
            <a:r>
              <a:rPr lang="ca-ES" sz="1600" spc="-1" dirty="0" smtClean="0">
                <a:solidFill>
                  <a:srgbClr val="000000"/>
                </a:solidFill>
                <a:uFill>
                  <a:solidFill>
                    <a:srgbClr val="FFFFFF"/>
                  </a:solidFill>
                </a:uFill>
                <a:ea typeface="Times New Roman"/>
              </a:rPr>
              <a:t>palmarès: </a:t>
            </a:r>
            <a:r>
              <a:rPr lang="ca-ES" sz="1600" spc="-1" dirty="0" smtClean="0">
                <a:solidFill>
                  <a:srgbClr val="000000"/>
                </a:solidFill>
                <a:uFill>
                  <a:solidFill>
                    <a:srgbClr val="FFFFFF"/>
                  </a:solidFill>
                </a:uFill>
                <a:ea typeface="Times New Roman"/>
                <a:hlinkClick r:id="rId3"/>
              </a:rPr>
              <a:t>https://ca.wikipedia.org/wiki/Josep_Guardiola_i_Sala</a:t>
            </a:r>
            <a:endParaRPr lang="ca-ES" sz="1600" spc="-1" dirty="0" smtClean="0">
              <a:solidFill>
                <a:srgbClr val="000000"/>
              </a:solidFill>
              <a:uFill>
                <a:solidFill>
                  <a:srgbClr val="FFFFFF"/>
                </a:solidFill>
              </a:uFill>
              <a:ea typeface="Times New Roman"/>
            </a:endParaRPr>
          </a:p>
          <a:p>
            <a:pPr>
              <a:lnSpc>
                <a:spcPct val="115000"/>
              </a:lnSpc>
            </a:pPr>
            <a:endParaRPr lang="ca-ES" sz="1600" spc="-1" dirty="0" smtClean="0">
              <a:solidFill>
                <a:srgbClr val="000000"/>
              </a:solidFill>
              <a:uFill>
                <a:solidFill>
                  <a:srgbClr val="FFFFFF"/>
                </a:solidFill>
              </a:uFill>
              <a:ea typeface="Times New Roman"/>
            </a:endParaRPr>
          </a:p>
          <a:p>
            <a:pPr>
              <a:lnSpc>
                <a:spcPct val="115000"/>
              </a:lnSpc>
            </a:pPr>
            <a:r>
              <a:rPr lang="ca-ES" sz="2000" b="1" spc="-1" dirty="0" smtClean="0">
                <a:solidFill>
                  <a:srgbClr val="000000"/>
                </a:solidFill>
                <a:uFill>
                  <a:solidFill>
                    <a:srgbClr val="FFFFFF"/>
                  </a:solidFill>
                </a:uFill>
                <a:ea typeface="Times New Roman"/>
              </a:rPr>
              <a:t>Millors moments en imatges: </a:t>
            </a:r>
          </a:p>
          <a:p>
            <a:pPr algn="just">
              <a:lnSpc>
                <a:spcPct val="115000"/>
              </a:lnSpc>
            </a:pPr>
            <a:endParaRPr dirty="0"/>
          </a:p>
          <a:p>
            <a:pPr algn="just">
              <a:lnSpc>
                <a:spcPct val="115000"/>
              </a:lnSpc>
            </a:pPr>
            <a:endParaRPr dirty="0"/>
          </a:p>
          <a:p>
            <a:pPr algn="just">
              <a:lnSpc>
                <a:spcPct val="115000"/>
              </a:lnSpc>
            </a:pPr>
            <a:endParaRPr dirty="0"/>
          </a:p>
        </p:txBody>
      </p:sp>
      <p:pic>
        <p:nvPicPr>
          <p:cNvPr id="10" name="9 Imagen" descr="Pep Guardiola.jpg"/>
          <p:cNvPicPr>
            <a:picLocks noChangeAspect="1"/>
          </p:cNvPicPr>
          <p:nvPr/>
        </p:nvPicPr>
        <p:blipFill>
          <a:blip r:embed="rId4" cstate="print"/>
          <a:stretch>
            <a:fillRect/>
          </a:stretch>
        </p:blipFill>
        <p:spPr>
          <a:xfrm>
            <a:off x="5472360" y="1547589"/>
            <a:ext cx="4320479" cy="2592288"/>
          </a:xfrm>
          <a:prstGeom prst="rect">
            <a:avLst/>
          </a:prstGeom>
        </p:spPr>
      </p:pic>
      <p:pic>
        <p:nvPicPr>
          <p:cNvPr id="2050" name="Picture 2" descr="Imatge relacionada"/>
          <p:cNvPicPr>
            <a:picLocks noChangeAspect="1" noChangeArrowheads="1"/>
          </p:cNvPicPr>
          <p:nvPr/>
        </p:nvPicPr>
        <p:blipFill>
          <a:blip r:embed="rId5" cstate="print"/>
          <a:srcRect/>
          <a:stretch>
            <a:fillRect/>
          </a:stretch>
        </p:blipFill>
        <p:spPr bwMode="auto">
          <a:xfrm>
            <a:off x="215776" y="3275781"/>
            <a:ext cx="3134201" cy="2237259"/>
          </a:xfrm>
          <a:prstGeom prst="rect">
            <a:avLst/>
          </a:prstGeom>
          <a:noFill/>
        </p:spPr>
      </p:pic>
      <p:pic>
        <p:nvPicPr>
          <p:cNvPr id="2052" name="Picture 4" descr="Resultat d'imatges de Pep Guardiola"/>
          <p:cNvPicPr>
            <a:picLocks noChangeAspect="1" noChangeArrowheads="1"/>
          </p:cNvPicPr>
          <p:nvPr/>
        </p:nvPicPr>
        <p:blipFill>
          <a:blip r:embed="rId6" cstate="print"/>
          <a:srcRect/>
          <a:stretch>
            <a:fillRect/>
          </a:stretch>
        </p:blipFill>
        <p:spPr bwMode="auto">
          <a:xfrm>
            <a:off x="6768504" y="4355901"/>
            <a:ext cx="2871267" cy="1976869"/>
          </a:xfrm>
          <a:prstGeom prst="rect">
            <a:avLst/>
          </a:prstGeom>
          <a:noFill/>
        </p:spPr>
      </p:pic>
      <p:pic>
        <p:nvPicPr>
          <p:cNvPr id="2054" name="Picture 6" descr="Imatge relacionada"/>
          <p:cNvPicPr>
            <a:picLocks noChangeAspect="1" noChangeArrowheads="1"/>
          </p:cNvPicPr>
          <p:nvPr/>
        </p:nvPicPr>
        <p:blipFill>
          <a:blip r:embed="rId7" cstate="print"/>
          <a:srcRect/>
          <a:stretch>
            <a:fillRect/>
          </a:stretch>
        </p:blipFill>
        <p:spPr bwMode="auto">
          <a:xfrm>
            <a:off x="3456136" y="4427909"/>
            <a:ext cx="3134383" cy="2088232"/>
          </a:xfrm>
          <a:prstGeom prst="rect">
            <a:avLst/>
          </a:prstGeom>
          <a:noFill/>
        </p:spPr>
      </p:pic>
      <p:pic>
        <p:nvPicPr>
          <p:cNvPr id="2056" name="Picture 8" descr="Resultat d'imatges de Pep Guardiola"/>
          <p:cNvPicPr>
            <a:picLocks noChangeAspect="1" noChangeArrowheads="1"/>
          </p:cNvPicPr>
          <p:nvPr/>
        </p:nvPicPr>
        <p:blipFill>
          <a:blip r:embed="rId8" cstate="print"/>
          <a:srcRect/>
          <a:stretch>
            <a:fillRect/>
          </a:stretch>
        </p:blipFill>
        <p:spPr bwMode="auto">
          <a:xfrm>
            <a:off x="719832" y="5652045"/>
            <a:ext cx="2156984" cy="1617738"/>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228</Words>
  <Application>Microsoft Office PowerPoint</Application>
  <PresentationFormat>Personalizado</PresentationFormat>
  <Paragraphs>93</Paragraphs>
  <Slides>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9</vt:i4>
      </vt:variant>
    </vt:vector>
  </HeadingPairs>
  <TitlesOfParts>
    <vt:vector size="16" baseType="lpstr">
      <vt:lpstr>Arial</vt:lpstr>
      <vt:lpstr>DejaVu Sans</vt:lpstr>
      <vt:lpstr>StarSymbol</vt:lpstr>
      <vt:lpstr>Times New Roman</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Roger Santó</dc:creator>
  <cp:lastModifiedBy>Maria Bassegoda</cp:lastModifiedBy>
  <cp:revision>23</cp:revision>
  <dcterms:created xsi:type="dcterms:W3CDTF">2016-10-13T09:55:36Z</dcterms:created>
  <dcterms:modified xsi:type="dcterms:W3CDTF">2017-10-18T09:47:47Z</dcterms:modified>
  <dc:language>ca-ES</dc:language>
</cp:coreProperties>
</file>